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A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323528" y="676494"/>
            <a:ext cx="1368152" cy="1312346"/>
          </a:xfrm>
          <a:prstGeom prst="hexagon">
            <a:avLst/>
          </a:prstGeom>
          <a:solidFill>
            <a:srgbClr val="CEA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Шестиугольник 2"/>
          <p:cNvSpPr/>
          <p:nvPr/>
        </p:nvSpPr>
        <p:spPr>
          <a:xfrm>
            <a:off x="2771800" y="1484784"/>
            <a:ext cx="1440160" cy="1296144"/>
          </a:xfrm>
          <a:prstGeom prst="hexagon">
            <a:avLst/>
          </a:prstGeom>
          <a:solidFill>
            <a:srgbClr val="CEA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>
            <a:stCxn id="2" idx="0"/>
            <a:endCxn id="3" idx="3"/>
          </p:cNvCxnSpPr>
          <p:nvPr/>
        </p:nvCxnSpPr>
        <p:spPr>
          <a:xfrm>
            <a:off x="1691680" y="1332667"/>
            <a:ext cx="1080120" cy="800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0"/>
            <a:endCxn id="1028" idx="1"/>
          </p:cNvCxnSpPr>
          <p:nvPr/>
        </p:nvCxnSpPr>
        <p:spPr>
          <a:xfrm>
            <a:off x="4211960" y="2132856"/>
            <a:ext cx="864096" cy="9506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4670"/>
            <a:ext cx="14573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573016"/>
            <a:ext cx="14573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95536" y="908719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0,5</a:t>
            </a:r>
            <a:endParaRPr lang="ru-RU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1695218" y="91716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*0,9</a:t>
            </a:r>
            <a:endParaRPr lang="ru-RU" sz="4800" dirty="0"/>
          </a:p>
        </p:txBody>
      </p:sp>
      <p:cxnSp>
        <p:nvCxnSpPr>
          <p:cNvPr id="30" name="Прямая со стрелкой 29"/>
          <p:cNvCxnSpPr>
            <a:stCxn id="1028" idx="3"/>
            <a:endCxn id="1029" idx="1"/>
          </p:cNvCxnSpPr>
          <p:nvPr/>
        </p:nvCxnSpPr>
        <p:spPr>
          <a:xfrm>
            <a:off x="6533381" y="3083483"/>
            <a:ext cx="774923" cy="1148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4355976" y="1732761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+19</a:t>
            </a:r>
            <a:endParaRPr lang="ru-RU" sz="4800" dirty="0"/>
          </a:p>
        </p:txBody>
      </p:sp>
      <p:sp>
        <p:nvSpPr>
          <p:cNvPr id="1025" name="TextBox 1024"/>
          <p:cNvSpPr txBox="1"/>
          <p:nvPr/>
        </p:nvSpPr>
        <p:spPr>
          <a:xfrm>
            <a:off x="2771800" y="1712152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0,45</a:t>
            </a:r>
            <a:endParaRPr lang="ru-RU" sz="4800" dirty="0"/>
          </a:p>
        </p:txBody>
      </p:sp>
      <p:sp>
        <p:nvSpPr>
          <p:cNvPr id="1030" name="TextBox 1029"/>
          <p:cNvSpPr txBox="1"/>
          <p:nvPr/>
        </p:nvSpPr>
        <p:spPr>
          <a:xfrm>
            <a:off x="5040081" y="269876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19,45</a:t>
            </a:r>
            <a:endParaRPr lang="ru-RU" sz="4000" dirty="0"/>
          </a:p>
        </p:txBody>
      </p:sp>
      <p:sp>
        <p:nvSpPr>
          <p:cNvPr id="1031" name="TextBox 1030"/>
          <p:cNvSpPr txBox="1"/>
          <p:nvPr/>
        </p:nvSpPr>
        <p:spPr>
          <a:xfrm>
            <a:off x="6768273" y="2780928"/>
            <a:ext cx="150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*100</a:t>
            </a:r>
            <a:endParaRPr lang="ru-RU" sz="4800" dirty="0"/>
          </a:p>
        </p:txBody>
      </p:sp>
      <p:sp>
        <p:nvSpPr>
          <p:cNvPr id="40" name="TextBox 39"/>
          <p:cNvSpPr txBox="1"/>
          <p:nvPr/>
        </p:nvSpPr>
        <p:spPr>
          <a:xfrm>
            <a:off x="7308304" y="38778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1945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6746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5" grpId="0"/>
      <p:bldP spid="26" grpId="0"/>
      <p:bldP spid="1024" grpId="0"/>
      <p:bldP spid="1025" grpId="0"/>
      <p:bldP spid="1030" grpId="0"/>
      <p:bldP spid="1031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5"/>
            <a:ext cx="5904656" cy="328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23628" y="3874373"/>
            <a:ext cx="65527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За доблесть, за счастье наше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Героев мы свято чтим!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Вечная память павшим! 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Вечная память живым!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51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11450" y="1932657"/>
            <a:ext cx="1008112" cy="100811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274" y="4653134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85" y="4653135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058" y="308449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008" y="1924744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>
            <a:stCxn id="2" idx="7"/>
          </p:cNvCxnSpPr>
          <p:nvPr/>
        </p:nvCxnSpPr>
        <p:spPr>
          <a:xfrm flipV="1">
            <a:off x="2371927" y="1124744"/>
            <a:ext cx="1407985" cy="955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499992" y="1124744"/>
            <a:ext cx="151216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3081" idx="2"/>
          </p:cNvCxnSpPr>
          <p:nvPr/>
        </p:nvCxnSpPr>
        <p:spPr>
          <a:xfrm flipH="1">
            <a:off x="5652121" y="2948681"/>
            <a:ext cx="776856" cy="17584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079" idx="1"/>
            <a:endCxn id="3078" idx="3"/>
          </p:cNvCxnSpPr>
          <p:nvPr/>
        </p:nvCxnSpPr>
        <p:spPr>
          <a:xfrm flipH="1" flipV="1">
            <a:off x="3620211" y="5165103"/>
            <a:ext cx="125307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76194" y="4780383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80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33915" y="519616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*2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156176" y="3638927"/>
            <a:ext cx="912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-5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5385253" y="978443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:2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3075919" y="1628800"/>
            <a:ext cx="808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+4</a:t>
            </a:r>
            <a:endParaRPr lang="ru-RU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89209" y="4780383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40</a:t>
            </a:r>
            <a:endParaRPr lang="ru-RU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5981881" y="2051991"/>
            <a:ext cx="928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45</a:t>
            </a:r>
            <a:endParaRPr lang="ru-RU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04984" y="435696"/>
            <a:ext cx="8740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90</a:t>
            </a:r>
            <a:endParaRPr lang="ru-RU" sz="4400" dirty="0"/>
          </a:p>
        </p:txBody>
      </p:sp>
      <p:sp>
        <p:nvSpPr>
          <p:cNvPr id="23" name="TextBox 22"/>
          <p:cNvSpPr txBox="1"/>
          <p:nvPr/>
        </p:nvSpPr>
        <p:spPr>
          <a:xfrm>
            <a:off x="1565561" y="2057283"/>
            <a:ext cx="8998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86</a:t>
            </a:r>
            <a:endParaRPr lang="ru-RU" sz="4400" dirty="0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0"/>
            <a:ext cx="1907704" cy="198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453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0"/>
            <a:ext cx="1908175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3" y="260648"/>
            <a:ext cx="67682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Два автомобиля одновременно выехали навстречу друг другу и встретились через 4 часа. Скорость одного автомобиля на 7,8 км/ч больше скорости другого автомобиля. С какой скоростью ехал каждый автомобиль, если расстояние между ними было 280 км?</a:t>
            </a:r>
            <a:endParaRPr lang="ru-RU" b="1" i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83686" y="3696843"/>
            <a:ext cx="6192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83686" y="2688731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75902" y="2616723"/>
            <a:ext cx="1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31958" y="2688731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3686" y="2688731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Волна 12"/>
          <p:cNvSpPr/>
          <p:nvPr/>
        </p:nvSpPr>
        <p:spPr>
          <a:xfrm>
            <a:off x="3131958" y="2688731"/>
            <a:ext cx="432048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5508222" y="2616723"/>
            <a:ext cx="13676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681227" y="3680354"/>
            <a:ext cx="6194676" cy="551748"/>
          </a:xfrm>
          <a:custGeom>
            <a:avLst/>
            <a:gdLst>
              <a:gd name="connsiteX0" fmla="*/ 0 w 6295230"/>
              <a:gd name="connsiteY0" fmla="*/ 11558 h 551748"/>
              <a:gd name="connsiteX1" fmla="*/ 1421394 w 6295230"/>
              <a:gd name="connsiteY1" fmla="*/ 455178 h 551748"/>
              <a:gd name="connsiteX2" fmla="*/ 4897924 w 6295230"/>
              <a:gd name="connsiteY2" fmla="*/ 518552 h 551748"/>
              <a:gd name="connsiteX3" fmla="*/ 6201623 w 6295230"/>
              <a:gd name="connsiteY3" fmla="*/ 38719 h 551748"/>
              <a:gd name="connsiteX4" fmla="*/ 6192570 w 6295230"/>
              <a:gd name="connsiteY4" fmla="*/ 29665 h 551748"/>
              <a:gd name="connsiteX5" fmla="*/ 6192570 w 6295230"/>
              <a:gd name="connsiteY5" fmla="*/ 29665 h 551748"/>
              <a:gd name="connsiteX6" fmla="*/ 6210677 w 6295230"/>
              <a:gd name="connsiteY6" fmla="*/ 20612 h 551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95230" h="551748">
                <a:moveTo>
                  <a:pt x="0" y="11558"/>
                </a:moveTo>
                <a:cubicBezTo>
                  <a:pt x="302536" y="191118"/>
                  <a:pt x="605073" y="370679"/>
                  <a:pt x="1421394" y="455178"/>
                </a:cubicBezTo>
                <a:cubicBezTo>
                  <a:pt x="2237715" y="539677"/>
                  <a:pt x="4101219" y="587962"/>
                  <a:pt x="4897924" y="518552"/>
                </a:cubicBezTo>
                <a:cubicBezTo>
                  <a:pt x="5694629" y="449142"/>
                  <a:pt x="5985849" y="120200"/>
                  <a:pt x="6201623" y="38719"/>
                </a:cubicBezTo>
                <a:cubicBezTo>
                  <a:pt x="6417397" y="-42762"/>
                  <a:pt x="6192570" y="29665"/>
                  <a:pt x="6192570" y="29665"/>
                </a:cubicBezTo>
                <a:lnTo>
                  <a:pt x="6192570" y="29665"/>
                </a:lnTo>
                <a:lnTo>
                  <a:pt x="6210677" y="2061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051838" y="369684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Через 4 часа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7982" y="427290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280 км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27702" y="211266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?</a:t>
            </a:r>
            <a:r>
              <a:rPr lang="ru-RU" dirty="0" smtClean="0"/>
              <a:t> км/ч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895918" y="2153317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 </a:t>
            </a:r>
            <a:r>
              <a:rPr lang="ru-RU" dirty="0"/>
              <a:t>к</a:t>
            </a:r>
            <a:r>
              <a:rPr lang="ru-RU" dirty="0" smtClean="0"/>
              <a:t>м/ч, на 7,8 км/ч </a:t>
            </a:r>
            <a:r>
              <a:rPr lang="en-US" dirty="0" smtClean="0"/>
              <a:t>&gt;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6192062" y="1752627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223746" y="1752627"/>
            <a:ext cx="4968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223746" y="1752627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98678" y="4581128"/>
                <a:ext cx="6070893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</a:rPr>
                            <m:t>х+х+7,8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∗4=280</m:t>
                      </m:r>
                    </m:oMath>
                  </m:oMathPara>
                </a14:m>
                <a:endParaRPr lang="ru-RU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(2х+7,8)∗4=280</m:t>
                      </m:r>
                    </m:oMath>
                  </m:oMathPara>
                </a14:m>
                <a:endParaRPr lang="ru-R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2х+7,8=70</m:t>
                      </m:r>
                    </m:oMath>
                  </m:oMathPara>
                </a14:m>
                <a:endParaRPr lang="ru-R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 dirty="0" smtClean="0">
                          <a:latin typeface="Cambria Math"/>
                        </a:rPr>
                        <m:t>2х=62,2</m:t>
                      </m:r>
                    </m:oMath>
                  </m:oMathPara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Х=31,1</m:t>
                    </m:r>
                  </m:oMath>
                </a14:m>
                <a:r>
                  <a:rPr lang="ru-RU" dirty="0" smtClean="0"/>
                  <a:t> (км/ч) – скорость 1 автомобиля</a:t>
                </a:r>
              </a:p>
              <a:p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31,1+7,8=38,9</m:t>
                    </m:r>
                  </m:oMath>
                </a14:m>
                <a:r>
                  <a:rPr lang="ru-RU" dirty="0" smtClean="0"/>
                  <a:t> (км/ч) – скорость второго автомобиля</a:t>
                </a:r>
              </a:p>
              <a:p>
                <a:r>
                  <a:rPr lang="ru-RU" dirty="0" smtClean="0"/>
                  <a:t>Ответ: 31,1 км/ч и 38,9 км/ч.</a:t>
                </a:r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678" y="4581128"/>
                <a:ext cx="6070893" cy="2031325"/>
              </a:xfrm>
              <a:prstGeom prst="rect">
                <a:avLst/>
              </a:prstGeom>
              <a:blipFill rotWithShape="1">
                <a:blip r:embed="rId3"/>
                <a:stretch>
                  <a:fillRect l="-803" r="-201" b="-32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658" y="2896103"/>
            <a:ext cx="876244" cy="80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3" y="2830406"/>
            <a:ext cx="866437" cy="86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9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34883E-6 L 0.17622 0.00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2" y="13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06801E-6 L -0.30642 -0.0016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3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7" grpId="0" animBg="1"/>
      <p:bldP spid="18" grpId="0"/>
      <p:bldP spid="19" grpId="0"/>
      <p:bldP spid="20" grpId="0"/>
      <p:bldP spid="21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008440" cy="6011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01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248</TotalTime>
  <Words>131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2015-03-17T15:24:31Z</dcterms:created>
  <dcterms:modified xsi:type="dcterms:W3CDTF">2015-03-19T13:39:57Z</dcterms:modified>
</cp:coreProperties>
</file>